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2" r:id="rId4"/>
    <p:sldId id="274" r:id="rId5"/>
    <p:sldId id="280" r:id="rId6"/>
    <p:sldId id="282" r:id="rId7"/>
    <p:sldId id="284" r:id="rId8"/>
    <p:sldId id="285" r:id="rId9"/>
    <p:sldId id="276" r:id="rId10"/>
    <p:sldId id="259" r:id="rId11"/>
    <p:sldId id="27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63" y="5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gif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59489-FD1D-4049-BFF7-BACB4E4CD7B2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A86C9-0626-4D96-B5B9-1933B405D1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151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583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17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7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8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44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21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587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672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35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26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B2956-966F-42BF-8AC8-D609CFA81DB5}" type="datetimeFigureOut">
              <a:rPr lang="zh-CN" altLang="en-US" smtClean="0"/>
              <a:t>2022/3/11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847AC-E95F-4ADA-8A94-977C3510EB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5704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2019300003074@wh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FE1F7-7D1E-4065-9E22-F35EC9BE57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软件工程选题报告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孙含笑 陆知行 陶文琪 徐梓峻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2144CD-9212-4EC0-A70F-7AD60796E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4735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1600" dirty="0">
                <a:hlinkClick r:id="rId2"/>
              </a:rPr>
              <a:t>2019300003074@whu.edu.cn</a:t>
            </a:r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2022 / 3 / 4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20041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0"/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AFC93958-2903-4CA0-8333-6E3F25516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09" y="1819489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需求明确，有执行价值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小组有一定代码基础，有学习意向（团队有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开发基础）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有开源项目供学习（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Slidev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reveal.js)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buFont typeface="+mj-lt"/>
              <a:buAutoNum type="arabicPeriod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0655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FE1F7-7D1E-4065-9E22-F35EC9BE57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2144CD-9212-4EC0-A70F-7AD60796EA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4735"/>
            <a:ext cx="9144000" cy="1655762"/>
          </a:xfrm>
        </p:spPr>
        <p:txBody>
          <a:bodyPr>
            <a:normAutofit/>
          </a:bodyPr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2022 / 3 / 4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9683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EF8193-AC30-4BC7-8596-58902EB08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实现一个</a:t>
            </a:r>
            <a:r>
              <a:rPr lang="zh-CN" altLang="en-US" sz="4000" dirty="0">
                <a:solidFill>
                  <a:schemeClr val="accent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移动端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的可以通过</a:t>
            </a:r>
            <a:r>
              <a:rPr lang="zh-CN" alt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文案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</a:t>
            </a:r>
            <a:r>
              <a:rPr lang="zh-CN" alt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一键生成</a:t>
            </a:r>
            <a:r>
              <a:rPr lang="en-US" altLang="zh-CN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ppt</a:t>
            </a: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的应用。</a:t>
            </a: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63CD0F-1B6A-4004-B1A5-0181BF2B0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346" y="2718651"/>
            <a:ext cx="2871000" cy="3660667"/>
          </a:xfrm>
          <a:prstGeom prst="rect">
            <a:avLst/>
          </a:prstGeom>
        </p:spPr>
      </p:pic>
      <p:sp>
        <p:nvSpPr>
          <p:cNvPr id="5" name="箭头: 右 4">
            <a:extLst>
              <a:ext uri="{FF2B5EF4-FFF2-40B4-BE49-F238E27FC236}">
                <a16:creationId xmlns:a16="http://schemas.microsoft.com/office/drawing/2014/main" id="{FE2E1C99-1A76-4213-B5DE-61EC6A9F5339}"/>
              </a:ext>
            </a:extLst>
          </p:cNvPr>
          <p:cNvSpPr/>
          <p:nvPr/>
        </p:nvSpPr>
        <p:spPr>
          <a:xfrm>
            <a:off x="4676327" y="4306668"/>
            <a:ext cx="1693787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E97E03-E016-4D69-81F4-028E5C260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114" y="3201151"/>
            <a:ext cx="4870755" cy="259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9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领域背景</a:t>
            </a:r>
          </a:p>
        </p:txBody>
      </p:sp>
      <p:sp>
        <p:nvSpPr>
          <p:cNvPr id="4" name="箭头: 五边形 3">
            <a:extLst>
              <a:ext uri="{FF2B5EF4-FFF2-40B4-BE49-F238E27FC236}">
                <a16:creationId xmlns:a16="http://schemas.microsoft.com/office/drawing/2014/main" id="{70BC4445-6503-4090-991E-7FC1AF67DDE6}"/>
              </a:ext>
            </a:extLst>
          </p:cNvPr>
          <p:cNvSpPr/>
          <p:nvPr/>
        </p:nvSpPr>
        <p:spPr>
          <a:xfrm>
            <a:off x="3013223" y="3528725"/>
            <a:ext cx="1896307" cy="754656"/>
          </a:xfrm>
          <a:prstGeom prst="homePlat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需求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77681CF0-415B-4302-9949-53FFA9F2E477}"/>
              </a:ext>
            </a:extLst>
          </p:cNvPr>
          <p:cNvSpPr/>
          <p:nvPr/>
        </p:nvSpPr>
        <p:spPr>
          <a:xfrm>
            <a:off x="3715899" y="3402918"/>
            <a:ext cx="245477" cy="162628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D824FAF6-DE56-4C94-8A36-5166BCC37A76}"/>
              </a:ext>
            </a:extLst>
          </p:cNvPr>
          <p:cNvSpPr/>
          <p:nvPr/>
        </p:nvSpPr>
        <p:spPr>
          <a:xfrm>
            <a:off x="4866571" y="3528725"/>
            <a:ext cx="1896307" cy="754656"/>
          </a:xfrm>
          <a:prstGeom prst="chevron">
            <a:avLst>
              <a:gd name="adj" fmla="val 4873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技术</a:t>
            </a:r>
          </a:p>
        </p:txBody>
      </p:sp>
      <p:sp>
        <p:nvSpPr>
          <p:cNvPr id="8" name="箭头: V 形 7">
            <a:extLst>
              <a:ext uri="{FF2B5EF4-FFF2-40B4-BE49-F238E27FC236}">
                <a16:creationId xmlns:a16="http://schemas.microsoft.com/office/drawing/2014/main" id="{B7C575F7-5D7A-4724-9CB3-16485043E972}"/>
              </a:ext>
            </a:extLst>
          </p:cNvPr>
          <p:cNvSpPr/>
          <p:nvPr/>
        </p:nvSpPr>
        <p:spPr>
          <a:xfrm>
            <a:off x="6798419" y="3528725"/>
            <a:ext cx="1896307" cy="754656"/>
          </a:xfrm>
          <a:prstGeom prst="chevron">
            <a:avLst>
              <a:gd name="adj" fmla="val 48734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现有方案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C75BC2E9-DD28-4F31-A7B3-C5B0C9CA8687}"/>
              </a:ext>
            </a:extLst>
          </p:cNvPr>
          <p:cNvSpPr/>
          <p:nvPr/>
        </p:nvSpPr>
        <p:spPr>
          <a:xfrm>
            <a:off x="7538684" y="3402918"/>
            <a:ext cx="245477" cy="162628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08E6B44E-2E34-497C-BD12-E7732CD3B886}"/>
              </a:ext>
            </a:extLst>
          </p:cNvPr>
          <p:cNvSpPr/>
          <p:nvPr/>
        </p:nvSpPr>
        <p:spPr>
          <a:xfrm rot="10800000">
            <a:off x="5647746" y="4283381"/>
            <a:ext cx="245477" cy="16262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C77FB47-C9BA-4737-BFE2-90BFA6F6B250}"/>
              </a:ext>
            </a:extLst>
          </p:cNvPr>
          <p:cNvSpPr txBox="1"/>
          <p:nvPr/>
        </p:nvSpPr>
        <p:spPr>
          <a:xfrm>
            <a:off x="2884341" y="16567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能开摆谁又不想呢</a:t>
            </a:r>
          </a:p>
        </p:txBody>
      </p:sp>
      <p:pic>
        <p:nvPicPr>
          <p:cNvPr id="1026" name="Picture 2" descr="查看源图像">
            <a:extLst>
              <a:ext uri="{FF2B5EF4-FFF2-40B4-BE49-F238E27FC236}">
                <a16:creationId xmlns:a16="http://schemas.microsoft.com/office/drawing/2014/main" id="{A1324D5F-92E9-4A8F-A35A-3197273B0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72" y="2111345"/>
            <a:ext cx="1320930" cy="114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526A05F-926D-4DFC-B5C9-00318AAE8C3C}"/>
              </a:ext>
            </a:extLst>
          </p:cNvPr>
          <p:cNvSpPr txBox="1"/>
          <p:nvPr/>
        </p:nvSpPr>
        <p:spPr>
          <a:xfrm>
            <a:off x="4177740" y="4714871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大多数人的需求仅仅是套模板</a:t>
            </a:r>
            <a:endParaRPr lang="en-US" altLang="zh-CN" dirty="0"/>
          </a:p>
          <a:p>
            <a:r>
              <a:rPr lang="zh-CN" altLang="en-US" dirty="0"/>
              <a:t>重复性高，技术要求低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F6A11-71BA-4A55-B1BE-0D8DCB1DF555}"/>
              </a:ext>
            </a:extLst>
          </p:cNvPr>
          <p:cNvSpPr txBox="1"/>
          <p:nvPr/>
        </p:nvSpPr>
        <p:spPr>
          <a:xfrm>
            <a:off x="7363227" y="2080827"/>
            <a:ext cx="9589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reveal.js</a:t>
            </a:r>
          </a:p>
          <a:p>
            <a:r>
              <a:rPr lang="en-US" altLang="zh-CN" dirty="0" err="1"/>
              <a:t>slidev</a:t>
            </a:r>
            <a:endParaRPr lang="en-US" altLang="zh-CN" dirty="0"/>
          </a:p>
          <a:p>
            <a:r>
              <a:rPr lang="zh-CN" altLang="en-US" dirty="0"/>
              <a:t>坚果云</a:t>
            </a:r>
          </a:p>
        </p:txBody>
      </p:sp>
    </p:spTree>
    <p:extLst>
      <p:ext uri="{BB962C8B-B14F-4D97-AF65-F5344CB8AC3E}">
        <p14:creationId xmlns:p14="http://schemas.microsoft.com/office/powerpoint/2010/main" val="278532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背景下急需解决的问题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CAC1A4-3AF6-4BBE-8C10-403DC75A27BB}"/>
              </a:ext>
            </a:extLst>
          </p:cNvPr>
          <p:cNvSpPr/>
          <p:nvPr/>
        </p:nvSpPr>
        <p:spPr>
          <a:xfrm>
            <a:off x="2968221" y="2249503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目前确实缺乏一个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一个</a:t>
            </a:r>
            <a:r>
              <a:rPr lang="zh-CN" altLang="en-US" sz="40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移动端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的可以通过</a:t>
            </a:r>
            <a:r>
              <a:rPr lang="zh-CN" altLang="en-US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文案</a:t>
            </a:r>
            <a:endParaRPr lang="en-US" altLang="zh-CN" sz="4000" dirty="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直接</a:t>
            </a:r>
            <a:r>
              <a:rPr lang="zh-CN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一键生成</a:t>
            </a:r>
            <a:r>
              <a:rPr lang="en-US" altLang="zh-CN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ppt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的应用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51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用户描述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570734" y="1620145"/>
            <a:ext cx="10976210" cy="42712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一键生成器”的服务对象为任何需要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的人群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可以帮助用户快速制作精美、契合主题的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也作为一个供需平台为需求更高质量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的用户，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制作者提供服务。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主要有三类可能用户：学生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教师等普通用户，企业，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制作者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782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用户需求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632103" y="2338164"/>
            <a:ext cx="184731" cy="824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9DFEA8-D3A0-4B20-BCDC-4A97BD155410}"/>
              </a:ext>
            </a:extLst>
          </p:cNvPr>
          <p:cNvSpPr txBox="1"/>
          <p:nvPr/>
        </p:nvSpPr>
        <p:spPr>
          <a:xfrm>
            <a:off x="456177" y="1406870"/>
            <a:ext cx="11279646" cy="4089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教师等普通用户：</a:t>
            </a:r>
            <a:b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用户可以在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安卓端和苹果端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都可以使用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2.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用户可以仅输入文案（按题目、多级标题、正文的格式输入）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    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一键生成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预置模板的</a:t>
            </a:r>
            <a:r>
              <a:rPr lang="en-US" altLang="zh-CN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3.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</a:t>
            </a:r>
            <a:r>
              <a:rPr lang="zh-CN" altLang="en-US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选择我们预置的模板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，也可以实现一定程度的自定义模板</a:t>
            </a:r>
            <a:b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（配色，主题，背景）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4.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</a:t>
            </a:r>
            <a:r>
              <a:rPr lang="zh-CN" altLang="en-US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我们生成的每张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（配图，排版）</a:t>
            </a:r>
          </a:p>
        </p:txBody>
      </p:sp>
    </p:spTree>
    <p:extLst>
      <p:ext uri="{BB962C8B-B14F-4D97-AF65-F5344CB8AC3E}">
        <p14:creationId xmlns:p14="http://schemas.microsoft.com/office/powerpoint/2010/main" val="200912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用户描述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632103" y="2338164"/>
            <a:ext cx="184731" cy="824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9DFEA8-D3A0-4B20-BCDC-4A97BD155410}"/>
              </a:ext>
            </a:extLst>
          </p:cNvPr>
          <p:cNvSpPr txBox="1"/>
          <p:nvPr/>
        </p:nvSpPr>
        <p:spPr>
          <a:xfrm>
            <a:off x="456177" y="1406870"/>
            <a:ext cx="11279646" cy="2427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企业等有更高要求的用户：</a:t>
            </a:r>
            <a:b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1.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普通用户的需求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用户若对一键生成的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不满意，用户可以输入自身需求，</a:t>
            </a:r>
            <a:r>
              <a:rPr lang="zh-CN" altLang="en-US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r>
              <a:rPr lang="en-US" altLang="zh-CN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用户可以在本软件中，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直接联系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愿意提供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制作的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0696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用户描述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632103" y="2338164"/>
            <a:ext cx="184731" cy="824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9DFEA8-D3A0-4B20-BCDC-4A97BD155410}"/>
              </a:ext>
            </a:extLst>
          </p:cNvPr>
          <p:cNvSpPr txBox="1"/>
          <p:nvPr/>
        </p:nvSpPr>
        <p:spPr>
          <a:xfrm>
            <a:off x="529820" y="1406870"/>
            <a:ext cx="11279646" cy="2427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制作者：</a:t>
            </a:r>
            <a:b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1.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用户可以在</a:t>
            </a:r>
            <a:r>
              <a:rPr lang="zh-CN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安卓端和苹果端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都可以使用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想获得定制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的用户发布的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悬赏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，并可以在软件中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接取悬赏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r>
              <a:rPr lang="zh-CN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发布自身信息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（如擅长风格，实例作品）等待需求者联系。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280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3B7EE-1515-4CB9-8E47-8D7DD0ED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  <a:solidFill>
            <a:schemeClr val="bg1"/>
          </a:solidFill>
        </p:spPr>
        <p:txBody>
          <a:bodyPr/>
          <a:lstStyle/>
          <a:p>
            <a:r>
              <a:rPr lang="zh-CN" altLang="en-US" dirty="0"/>
              <a:t> </a:t>
            </a:r>
            <a:r>
              <a:rPr lang="zh-CN" altLang="en-US" b="1" dirty="0"/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额外计划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48E5C2-3BC0-4B62-A590-F373AB1C78FE}"/>
              </a:ext>
            </a:extLst>
          </p:cNvPr>
          <p:cNvSpPr txBox="1"/>
          <p:nvPr/>
        </p:nvSpPr>
        <p:spPr>
          <a:xfrm>
            <a:off x="718020" y="1859484"/>
            <a:ext cx="7827784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借助一些开源项目，让用户可以通过简笔画，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风景图片作为</a:t>
            </a:r>
            <a:r>
              <a:rPr lang="zh-CN" alt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sz="2800" dirty="0">
              <a:solidFill>
                <a:schemeClr val="accent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对用户输入的文案做语义分析，提取关键词，</a:t>
            </a:r>
            <a:b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自动生成契合关键词的图片，完成</a:t>
            </a:r>
            <a:r>
              <a:rPr lang="zh-CN" alt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智能配图</a:t>
            </a:r>
            <a:endParaRPr lang="en-US" altLang="zh-CN" sz="28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74830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392</TotalTime>
  <Words>248</Words>
  <Application>Microsoft Office PowerPoint</Application>
  <PresentationFormat>宽屏</PresentationFormat>
  <Paragraphs>59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微软雅黑</vt:lpstr>
      <vt:lpstr>Arial</vt:lpstr>
      <vt:lpstr>Calibri</vt:lpstr>
      <vt:lpstr>Calibri Light</vt:lpstr>
      <vt:lpstr>Times New Roman</vt:lpstr>
      <vt:lpstr>Office Theme</vt:lpstr>
      <vt:lpstr>软件工程选题报告   孙含笑 陆知行 陶文琪 徐梓峻</vt:lpstr>
      <vt:lpstr>  选题</vt:lpstr>
      <vt:lpstr>  领域背景</vt:lpstr>
      <vt:lpstr>  背景下急需解决的问题</vt:lpstr>
      <vt:lpstr>  用户描述</vt:lpstr>
      <vt:lpstr>  用户需求</vt:lpstr>
      <vt:lpstr>  用户描述</vt:lpstr>
      <vt:lpstr>  用户描述</vt:lpstr>
      <vt:lpstr>  额外计划</vt:lpstr>
      <vt:lpstr>  可行性分析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科研训练报告   孙含笑</dc:title>
  <dc:creator>SunHanxiao</dc:creator>
  <cp:lastModifiedBy>SH X</cp:lastModifiedBy>
  <cp:revision>25</cp:revision>
  <dcterms:created xsi:type="dcterms:W3CDTF">2021-12-19T02:50:22Z</dcterms:created>
  <dcterms:modified xsi:type="dcterms:W3CDTF">2022-03-11T06:45:14Z</dcterms:modified>
</cp:coreProperties>
</file>

<file path=docProps/thumbnail.jpeg>
</file>